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7433741"/>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143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38092" y="292805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43780527"/>
              </p:ext>
            </p:extLst>
          </p:nvPr>
        </p:nvGraphicFramePr>
        <p:xfrm>
          <a:off x="5033858" y="4966604"/>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732" y="437415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24 </a:t>
            </a:r>
            <a:r>
              <a:rPr lang="kk-KZ" altLang="ru-RU" sz="1100" b="1" dirty="0">
                <a:latin typeface="Times New Roman" panose="02020603050405020304" pitchFamily="18" charset="0"/>
                <a:cs typeface="Times New Roman" panose="02020603050405020304" pitchFamily="18" charset="0"/>
              </a:rPr>
              <a:t>мамырға 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23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24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Түнде кей уақыттарда тұман.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түнде 15-17, күндіз 25-27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25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24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25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4992732" y="401294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31703</TotalTime>
  <Words>563</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4306</cp:revision>
  <cp:lastPrinted>2021-07-01T07:38:07Z</cp:lastPrinted>
  <dcterms:created xsi:type="dcterms:W3CDTF">2018-03-27T06:03:00Z</dcterms:created>
  <dcterms:modified xsi:type="dcterms:W3CDTF">2026-05-23T06:37:55Z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